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pitchFamily="2" charset="-79"/>
      <p:regular r:id="rId21"/>
      <p:bold r:id="rId22"/>
    </p:embeddedFont>
    <p:embeddedFont>
      <p:font typeface="Architects Daughter" pitchFamily="2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Source Code Pro" panose="020B0509030403020204" pitchFamily="49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8b211538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8b211538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a56676f4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a56676f4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a67bafcf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a67bafcf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a56676f4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a56676f4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a67bafcf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a67bafcf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a67bafc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a67bafc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8b211538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8b211538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8b211538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8b211538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8b211538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8b211538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8b2115384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8b2115384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8b211538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8b211538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b2115384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b2115384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a56676f4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a56676f4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a56676f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a56676f4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8b211538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8b211538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a56676f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a56676f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b2115384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b2115384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mages.recitus.qc.ca/main.php?g2_view=keyalbum.KeywordAlbum&amp;g2_keyword=Formation+de+la+f%C3%A9d%C3%A9ration+canadienne&amp;g2_page=1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ollections.musee-mccord.qc.ca/en/collection/artifacts/N-0000.2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h1174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oprof.qc.ca/BV/Pages/h1174.aspx#effetsguerres%c3%a9cession" TargetMode="External"/><Relationship Id="rId3" Type="http://schemas.openxmlformats.org/officeDocument/2006/relationships/hyperlink" Target="http://www.alloprof.qc.ca/BV/Pages/h1174.aspx#causespolitiques" TargetMode="External"/><Relationship Id="rId7" Type="http://schemas.openxmlformats.org/officeDocument/2006/relationships/hyperlink" Target="http://www.alloprof.qc.ca/BV/Pages/h1174.aspx#d%c3%a9tachementg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lloprof.qc.ca/BV/Pages/h1174.aspx#instabilit%c3%a9politique" TargetMode="External"/><Relationship Id="rId5" Type="http://schemas.openxmlformats.org/officeDocument/2006/relationships/hyperlink" Target="http://www.alloprof.qc.ca/BV/Pages/h1174.aspx#obstaclesexpansion" TargetMode="External"/><Relationship Id="rId4" Type="http://schemas.openxmlformats.org/officeDocument/2006/relationships/hyperlink" Target="http://www.alloprof.qc.ca/BV/Pages/h1174.aspx#repbypop" TargetMode="External"/><Relationship Id="rId9" Type="http://schemas.openxmlformats.org/officeDocument/2006/relationships/hyperlink" Target="http://www.alloprof.qc.ca/BV/Pages/h1174.aspx#invasionf%c3%a9nie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h1174.aspx#fintrait%c3%a9der%c3%a9ciprocit%c3%a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lloprof.qc.ca/BV/Pages/h1174.aspx#avantagesf%c3%a9d%c3%a9ration" TargetMode="External"/><Relationship Id="rId4" Type="http://schemas.openxmlformats.org/officeDocument/2006/relationships/hyperlink" Target="http://www.alloprof.qc.ca/BV/Pages/h1174.aspx#co%c3%bbtchemindef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h1174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Qx6VvyyFa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John_George_Lambton#/media/File:John_George_Lambton%2c_1st_Earl_of_Durham_by_Thomas_Phillip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.wikipedia.org/wiki/Liste_des_monarques_britanniqu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Confédération canadienne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Causes, conséquences et comment ça s’est passé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Conséquences du rapport Durham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L’Acte d'Union</a:t>
            </a:r>
            <a:endParaRPr sz="2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</a:pPr>
            <a:r>
              <a:rPr lang="fr-CA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Juillet 1840: nouvelle constitution adoptée par les autorités britanniques .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</a:pPr>
            <a:r>
              <a:rPr lang="fr-CA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Remplace l'Acte constitutionnel dans le Haut-Canada et dans le Bas-Canada. 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</a:pPr>
            <a:r>
              <a:rPr lang="fr-CA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politiquement les deux colonies: même gouvernement et même chambre d'assemblée.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Cependant, le gouvernement britannique ne donne pas la responsabilité ministérielle aux colonies.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L’Acte d’union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800" y="1142575"/>
            <a:ext cx="5115674" cy="37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Nouvelles divisions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1848: Le gouvernement responsable est finalement accordé au Canada-Uni (8 ans après l’unification)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Quelques politiciens veulent à nouveau une séparation du Canada-Ouest et Canada-Est.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Cette demande crée un débat politique dès 1850.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Nouvelle constitution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891700" cy="3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●"/>
            </a:pPr>
            <a:r>
              <a:rPr lang="fr-CA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partir de 1850, le contexte politique et économique amène le Canada-Uni (et plusieurs autres colonies d’Amérique du Nord) à demander une union politique.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●"/>
            </a:pPr>
            <a:r>
              <a:rPr lang="fr-CA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1867: l’A.A.N.B., L’Acte d’Amérique du Nord Britannique est créé par la Grande-Bretagne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●"/>
            </a:pPr>
            <a:r>
              <a:rPr lang="fr-CA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la fédération canadienne: l’union du Canada-Uni et deux autres colonies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400" y="1450425"/>
            <a:ext cx="2751875" cy="2908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6214600" y="4340175"/>
            <a:ext cx="2677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Réunion du premier parlement en 1867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source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Avantages de la confédération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240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Le chef du mouvement pour la fédération est John A. MacDonald.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L’idée d’unir toutes les colonies de l’Amérique du Nord en une confédération vise: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/>
              <a:t>régler tous les problèmes créés par l’Acte d’Union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/>
              <a:t>renforcer les colonies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79" y="925879"/>
            <a:ext cx="2139700" cy="27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6482675" y="3894250"/>
            <a:ext cx="207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John A. Macdonald en 1869</a:t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source</a:t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Causes politiques et économiques de la confédération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Activité d’association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Quiz de classe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http://www.alloprof.qc.ca/BV/pages/h1174.aspx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Feuilles pour les élèves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Terminer le travail de lecture dans La Poussée vers l’Ouest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Causes politiques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E6186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 by pop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obstacles à l'expansion vers l'ouest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L'instabilité politique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détachement de la Grande-Bretagne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effets de la guerre de Sécession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L'invasion des Féniens en 1866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causes économiques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fin du Traité de réciprocité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coût de construction du chemin de fer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AutoNum type="arabicPeriod"/>
            </a:pPr>
            <a:r>
              <a:rPr lang="fr-CA">
                <a:solidFill>
                  <a:srgbClr val="0E618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avantages de la fédération</a:t>
            </a:r>
            <a:endParaRPr>
              <a:solidFill>
                <a:srgbClr val="0E6186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Références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Alloprof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http://www.alloprof.qc.ca/BV/pages/h1174.aspx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http://www.alloprof.qc.ca/BV/Pages/h1169.aspx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Le Canada- La poussée vers l’ouest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-CA"/>
              <a:t>L’Encyclopédie canadienne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Petites définitions pour nous aider: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gouvernement responsable</a:t>
            </a:r>
            <a:r>
              <a:rPr lang="fr-CA" sz="14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fr-CA" sz="14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Dans une monarchie constitutionnelle, un gouvernement responsable est un gouvernement dont les membres sont choisis parmi le parti politique majoritaire à la Chambre d'assemblée, donc élu par la population.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"/>
              <a:buChar char="●"/>
            </a:pPr>
            <a:r>
              <a:rPr lang="fr-CA" sz="14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fr-CA" sz="1400" b="1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responsabilité ministérielle:</a:t>
            </a:r>
            <a:r>
              <a:rPr lang="fr-CA" sz="14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Les ministres sont élus par la population, qu'ils font partie de la Chambre d'assemblée et qu'ils ont la confiance de la majorité des membres élus.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240725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i="1">
                <a:latin typeface="Architects Daughter"/>
                <a:ea typeface="Architects Daughter"/>
                <a:cs typeface="Architects Daughter"/>
                <a:sym typeface="Architects Daughter"/>
              </a:rPr>
              <a:t>...le plan entier a été approuvé quasi totalement.</a:t>
            </a:r>
            <a:endParaRPr sz="1800" i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Architects Daughter"/>
                <a:ea typeface="Architects Daughter"/>
                <a:cs typeface="Architects Daughter"/>
                <a:sym typeface="Architects Daughter"/>
              </a:rPr>
              <a:t>-John A. MacDonald, 1864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175" y="1228725"/>
            <a:ext cx="20859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QU’est-ce qui s’est passé après la conquête?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fr-CA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1791-  Acte constitutionnel: Nouvelle constitution de la Grande-Bretagne.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</a:pPr>
            <a:r>
              <a:rPr lang="fr-CA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Province de Québec est maintenant deux territoires distincts: le Haut-Canada et le Bas-Canada.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fr-CA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fr-CA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ébut du parlementarisme (forme de démocratie):  Suite aux demandes de plusieurs groupes sociaux de la colonie, une Chambre d'assemblée est instaurée dans chacun des Canadas.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fr-CA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Nouvelles idéologies: Le libéralisme et le nationalisme naissent grâce à la presse écrite.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fr-CA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Tension grandissante:  Divers débats et conflits à la Chambre d'assemblée du Bas-Canada entre les Canadiens et les Britanniques pendant plus de 40 ans. Cela mène à des luttes armées: </a:t>
            </a:r>
            <a:r>
              <a:rPr lang="fr-CA" sz="1600" u="sng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rébellions des Patriotes de 1837-1838</a:t>
            </a:r>
            <a:r>
              <a:rPr lang="fr-CA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rébellions sont le résultat de Plusieurs tensions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25" y="1179198"/>
            <a:ext cx="3170675" cy="32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355" y="1357975"/>
            <a:ext cx="2298419" cy="32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L’avant et après l’Acte constitutionnel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88" y="1555750"/>
            <a:ext cx="275272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538" y="1436675"/>
            <a:ext cx="284797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Fin de la rébellion des patriotes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Lord Durham: La Grande-Bretagne envoie un homme de confiance pour enquêter sur les causes des rébellions pour amender l’Acte constitutionnel et ainsi prévenir de futures rébellions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Rapport Durham: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/>
              <a:t>Critique de l’administration coloniale: inefficacité et corruption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/>
              <a:t>Selon l’Acte constitutionnel, les chambres d’assemblée n’ont pas de pouvoirs réels (le gouverneur et son entourage ne sont pas élus et n’ont pas de compte à rendre)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/>
              <a:t>la coexistence de deux peuples: crise “raciale” entre francophones et anglophones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800" y="472323"/>
            <a:ext cx="3178200" cy="417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2728975" y="4750450"/>
            <a:ext cx="36948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 u="sng">
                <a:solidFill>
                  <a:schemeClr val="hlink"/>
                </a:solidFill>
                <a:hlinkClick r:id="rId4"/>
              </a:rPr>
              <a:t>Source</a:t>
            </a:r>
            <a:endParaRPr sz="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Solutions proposées par Durham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29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Janvier 1839: Propositions faites au roi et au parlement britannique: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75" y="1593350"/>
            <a:ext cx="7609824" cy="26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926050" y="4384800"/>
            <a:ext cx="71517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Les monarques britanniques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Macintosh PowerPoint</Application>
  <PresentationFormat>On-screen Show (16:9)</PresentationFormat>
  <Paragraphs>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Source Code Pro</vt:lpstr>
      <vt:lpstr>Architects Daughter</vt:lpstr>
      <vt:lpstr>Arial</vt:lpstr>
      <vt:lpstr>Open Sans</vt:lpstr>
      <vt:lpstr>Amatic SC</vt:lpstr>
      <vt:lpstr>Century Gothic</vt:lpstr>
      <vt:lpstr>Roboto</vt:lpstr>
      <vt:lpstr>Beach Day</vt:lpstr>
      <vt:lpstr>La Confédération canadienne</vt:lpstr>
      <vt:lpstr>Petites définitions pour nous aider:</vt:lpstr>
      <vt:lpstr>...le plan entier a été approuvé quasi totalement.   -John A. MacDonald, 1864</vt:lpstr>
      <vt:lpstr>QU’est-ce qui s’est passé après la conquête?</vt:lpstr>
      <vt:lpstr>Les rébellions sont le résultat de Plusieurs tensions</vt:lpstr>
      <vt:lpstr>L’avant et après l’Acte constitutionnel</vt:lpstr>
      <vt:lpstr>Fin de la rébellion des patriotes</vt:lpstr>
      <vt:lpstr>PowerPoint Presentation</vt:lpstr>
      <vt:lpstr>Solutions proposées par Durham</vt:lpstr>
      <vt:lpstr>Conséquences du rapport Durham</vt:lpstr>
      <vt:lpstr>L’Acte d’union</vt:lpstr>
      <vt:lpstr>Nouvelles divisions</vt:lpstr>
      <vt:lpstr>Nouvelle constitution</vt:lpstr>
      <vt:lpstr>Les Avantages de la confédération</vt:lpstr>
      <vt:lpstr>Causes politiques et économiques de la confédération</vt:lpstr>
      <vt:lpstr>Causes politiques</vt:lpstr>
      <vt:lpstr>causes économiques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Confédération canadienne</dc:title>
  <cp:lastModifiedBy>Microsoft Office User</cp:lastModifiedBy>
  <cp:revision>1</cp:revision>
  <dcterms:modified xsi:type="dcterms:W3CDTF">2020-12-03T18:28:40Z</dcterms:modified>
</cp:coreProperties>
</file>